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7DC-4762-4B0F-9FDC-266B0B2643B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9AA2-9DCA-4C41-8C05-2455C3C46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7DC-4762-4B0F-9FDC-266B0B2643B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9AA2-9DCA-4C41-8C05-2455C3C46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7DC-4762-4B0F-9FDC-266B0B2643B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9AA2-9DCA-4C41-8C05-2455C3C46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7DC-4762-4B0F-9FDC-266B0B2643B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9AA2-9DCA-4C41-8C05-2455C3C46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7DC-4762-4B0F-9FDC-266B0B2643B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9AA2-9DCA-4C41-8C05-2455C3C46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7DC-4762-4B0F-9FDC-266B0B2643B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9AA2-9DCA-4C41-8C05-2455C3C46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7DC-4762-4B0F-9FDC-266B0B2643B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9AA2-9DCA-4C41-8C05-2455C3C46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7DC-4762-4B0F-9FDC-266B0B2643B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9AA2-9DCA-4C41-8C05-2455C3C46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7DC-4762-4B0F-9FDC-266B0B2643B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9AA2-9DCA-4C41-8C05-2455C3C46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7DC-4762-4B0F-9FDC-266B0B2643B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9AA2-9DCA-4C41-8C05-2455C3C46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7DC-4762-4B0F-9FDC-266B0B2643B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9AA2-9DCA-4C41-8C05-2455C3C46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9B7DC-4762-4B0F-9FDC-266B0B2643B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29AA2-9DCA-4C41-8C05-2455C3C46E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official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WinRoNe</dc:creator>
  <cp:lastModifiedBy>WinRoNe</cp:lastModifiedBy>
  <cp:revision>1</cp:revision>
  <dcterms:created xsi:type="dcterms:W3CDTF">2020-09-23T11:35:06Z</dcterms:created>
  <dcterms:modified xsi:type="dcterms:W3CDTF">2020-09-23T11:36:42Z</dcterms:modified>
</cp:coreProperties>
</file>